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4"/>
  </p:notesMasterIdLst>
  <p:sldIdLst>
    <p:sldId id="334" r:id="rId4"/>
    <p:sldId id="336" r:id="rId5"/>
    <p:sldId id="327" r:id="rId6"/>
    <p:sldId id="321" r:id="rId7"/>
    <p:sldId id="335" r:id="rId8"/>
    <p:sldId id="338" r:id="rId9"/>
    <p:sldId id="337" r:id="rId10"/>
    <p:sldId id="340" r:id="rId11"/>
    <p:sldId id="328" r:id="rId12"/>
    <p:sldId id="341" r:id="rId1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00"/>
    <a:srgbClr val="996633"/>
    <a:srgbClr val="0000FF"/>
    <a:srgbClr val="CCFF66"/>
    <a:srgbClr val="FF00FF"/>
    <a:srgbClr val="FF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673"/>
    <p:restoredTop sz="94728"/>
  </p:normalViewPr>
  <p:slideViewPr>
    <p:cSldViewPr showGuides="1">
      <p:cViewPr varScale="1">
        <p:scale>
          <a:sx n="109" d="100"/>
          <a:sy n="109" d="100"/>
        </p:scale>
        <p:origin x="213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6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931FC3-294C-4BD3-B176-104FD663549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/>
          <p:nvPr/>
        </p:nvGrpSpPr>
        <p:grpSpPr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145" name="Freeform 3"/>
            <p:cNvSpPr/>
            <p:nvPr/>
          </p:nvSpPr>
          <p:spPr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3054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3054" y="0"/>
                </a:cxn>
                <a:cxn ang="0">
                  <a:pos x="3054" y="1"/>
                </a:cxn>
                <a:cxn ang="0">
                  <a:pos x="3054" y="1"/>
                </a:cxn>
              </a:cxnLst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9" name="Freeform 4"/>
            <p:cNvSpPr/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123" name="Freeform 5"/>
          <p:cNvSpPr/>
          <p:nvPr/>
        </p:nvSpPr>
        <p:spPr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>
                  <a:alpha val="100000"/>
                </a:schemeClr>
              </a:gs>
              <a:gs pos="100000">
                <a:schemeClr val="hlink">
                  <a:alpha val="100000"/>
                </a:schemeClr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5124" name="Group 6"/>
          <p:cNvGrpSpPr/>
          <p:nvPr/>
        </p:nvGrpSpPr>
        <p:grpSpPr>
          <a:xfrm>
            <a:off x="-1587" y="6034088"/>
            <a:ext cx="7845425" cy="850900"/>
            <a:chOff x="0" y="3792"/>
            <a:chExt cx="4942" cy="536"/>
          </a:xfrm>
        </p:grpSpPr>
        <p:sp>
          <p:nvSpPr>
            <p:cNvPr id="32" name="Freeform 7"/>
            <p:cNvSpPr/>
            <p:nvPr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grpSp>
          <p:nvGrpSpPr>
            <p:cNvPr id="5138" name="Group 8"/>
            <p:cNvGrpSpPr/>
            <p:nvPr userDrawn="1"/>
          </p:nvGrpSpPr>
          <p:grpSpPr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5140" name="Freeform 9"/>
              <p:cNvSpPr/>
              <p:nvPr userDrawn="1"/>
            </p:nvSpPr>
            <p:spPr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41" name="Freeform 10"/>
              <p:cNvSpPr/>
              <p:nvPr userDrawn="1"/>
            </p:nvSpPr>
            <p:spPr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96"/>
                  </a:cxn>
                  <a:cxn ang="0">
                    <a:pos x="24" y="164"/>
                  </a:cxn>
                  <a:cxn ang="0">
                    <a:pos x="18" y="356"/>
                  </a:cxn>
                  <a:cxn ang="0">
                    <a:pos x="42" y="617"/>
                  </a:cxn>
                  <a:cxn ang="0">
                    <a:pos x="48" y="873"/>
                  </a:cxn>
                  <a:cxn ang="0">
                    <a:pos x="0" y="1908"/>
                  </a:cxn>
                  <a:cxn ang="0">
                    <a:pos x="54" y="1263"/>
                  </a:cxn>
                  <a:cxn ang="0">
                    <a:pos x="84" y="1165"/>
                  </a:cxn>
                  <a:cxn ang="0">
                    <a:pos x="126" y="683"/>
                  </a:cxn>
                  <a:cxn ang="0">
                    <a:pos x="144" y="646"/>
                  </a:cxn>
                  <a:cxn ang="0">
                    <a:pos x="144" y="487"/>
                  </a:cxn>
                  <a:cxn ang="0">
                    <a:pos x="186" y="356"/>
                  </a:cxn>
                  <a:cxn ang="0">
                    <a:pos x="162" y="323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42" name="Freeform 11"/>
              <p:cNvSpPr/>
              <p:nvPr userDrawn="1"/>
            </p:nvSpPr>
            <p:spPr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43" name="Freeform 12"/>
              <p:cNvSpPr/>
              <p:nvPr userDrawn="1"/>
            </p:nvSpPr>
            <p:spPr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34"/>
                  </a:cxn>
                  <a:cxn ang="0">
                    <a:pos x="6" y="98"/>
                  </a:cxn>
                  <a:cxn ang="0">
                    <a:pos x="0" y="135"/>
                  </a:cxn>
                  <a:cxn ang="0">
                    <a:pos x="78" y="330"/>
                  </a:cxn>
                  <a:cxn ang="0">
                    <a:pos x="96" y="232"/>
                  </a:cxn>
                  <a:cxn ang="0">
                    <a:pos x="155" y="367"/>
                  </a:cxn>
                  <a:cxn ang="0">
                    <a:pos x="126" y="135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44" name="Freeform 13"/>
              <p:cNvSpPr/>
              <p:nvPr userDrawn="1"/>
            </p:nvSpPr>
            <p:spPr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214"/>
                  </a:cxn>
                  <a:cxn ang="0">
                    <a:pos x="0" y="110"/>
                  </a:cxn>
                  <a:cxn ang="0">
                    <a:pos x="12" y="37"/>
                  </a:cxn>
                  <a:cxn ang="0">
                    <a:pos x="0" y="37"/>
                  </a:cxn>
                  <a:cxn ang="0">
                    <a:pos x="12" y="37"/>
                  </a:cxn>
                  <a:cxn ang="0">
                    <a:pos x="24" y="37"/>
                  </a:cxn>
                  <a:cxn ang="0">
                    <a:pos x="36" y="37"/>
                  </a:cxn>
                  <a:cxn ang="0">
                    <a:pos x="42" y="0"/>
                  </a:cxn>
                  <a:cxn ang="0">
                    <a:pos x="30" y="110"/>
                  </a:cxn>
                  <a:cxn ang="0">
                    <a:pos x="42" y="286"/>
                  </a:cxn>
                  <a:cxn ang="0">
                    <a:pos x="12" y="419"/>
                  </a:cxn>
                  <a:cxn ang="0">
                    <a:pos x="6" y="214"/>
                  </a:cxn>
                  <a:cxn ang="0">
                    <a:pos x="6" y="214"/>
                  </a:cxn>
                </a:cxnLst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34" name="Freeform 14"/>
            <p:cNvSpPr/>
            <p:nvPr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125" name="Group 15"/>
          <p:cNvGrpSpPr/>
          <p:nvPr/>
        </p:nvGrpSpPr>
        <p:grpSpPr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5131" name="Freeform 16"/>
            <p:cNvSpPr/>
            <p:nvPr userDrawn="1"/>
          </p:nvSpPr>
          <p:spPr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75"/>
                </a:cxn>
                <a:cxn ang="0">
                  <a:pos x="66" y="138"/>
                </a:cxn>
                <a:cxn ang="0">
                  <a:pos x="143" y="225"/>
                </a:cxn>
                <a:cxn ang="0">
                  <a:pos x="191" y="207"/>
                </a:cxn>
                <a:cxn ang="0">
                  <a:pos x="341" y="353"/>
                </a:cxn>
                <a:cxn ang="0">
                  <a:pos x="305" y="216"/>
                </a:cxn>
                <a:cxn ang="0">
                  <a:pos x="365" y="162"/>
                </a:cxn>
                <a:cxn ang="0">
                  <a:pos x="359" y="156"/>
                </a:cxn>
                <a:cxn ang="0">
                  <a:pos x="335" y="144"/>
                </a:cxn>
                <a:cxn ang="0">
                  <a:pos x="299" y="105"/>
                </a:cxn>
                <a:cxn ang="0">
                  <a:pos x="257" y="87"/>
                </a:cxn>
                <a:cxn ang="0">
                  <a:pos x="215" y="69"/>
                </a:cxn>
                <a:cxn ang="0">
                  <a:pos x="173" y="51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32" name="Freeform 17"/>
            <p:cNvSpPr/>
            <p:nvPr userDrawn="1"/>
          </p:nvSpPr>
          <p:spPr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33" name="Freeform 18"/>
            <p:cNvSpPr/>
            <p:nvPr userDrawn="1"/>
          </p:nvSpPr>
          <p:spPr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45"/>
                </a:cxn>
                <a:cxn ang="0">
                  <a:pos x="65" y="57"/>
                </a:cxn>
                <a:cxn ang="0">
                  <a:pos x="71" y="69"/>
                </a:cxn>
                <a:cxn ang="0">
                  <a:pos x="71" y="75"/>
                </a:cxn>
                <a:cxn ang="0">
                  <a:pos x="59" y="69"/>
                </a:cxn>
                <a:cxn ang="0">
                  <a:pos x="47" y="57"/>
                </a:cxn>
                <a:cxn ang="0">
                  <a:pos x="23" y="45"/>
                </a:cxn>
                <a:cxn ang="0">
                  <a:pos x="23" y="51"/>
                </a:cxn>
                <a:cxn ang="0">
                  <a:pos x="18" y="57"/>
                </a:cxn>
                <a:cxn ang="0">
                  <a:pos x="12" y="63"/>
                </a:cxn>
                <a:cxn ang="0">
                  <a:pos x="6" y="63"/>
                </a:cxn>
                <a:cxn ang="0">
                  <a:pos x="6" y="63"/>
                </a:cxn>
                <a:cxn ang="0">
                  <a:pos x="6" y="51"/>
                </a:cxn>
                <a:cxn ang="0">
                  <a:pos x="0" y="18"/>
                </a:cxn>
                <a:cxn ang="0">
                  <a:pos x="0" y="18"/>
                </a:cxn>
              </a:cxnLst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34" name="Freeform 19"/>
            <p:cNvSpPr/>
            <p:nvPr userDrawn="1"/>
          </p:nvSpPr>
          <p:spPr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69"/>
                </a:cxn>
                <a:cxn ang="0">
                  <a:pos x="96" y="75"/>
                </a:cxn>
                <a:cxn ang="0">
                  <a:pos x="102" y="87"/>
                </a:cxn>
                <a:cxn ang="0">
                  <a:pos x="108" y="99"/>
                </a:cxn>
                <a:cxn ang="0">
                  <a:pos x="120" y="111"/>
                </a:cxn>
                <a:cxn ang="0">
                  <a:pos x="143" y="136"/>
                </a:cxn>
                <a:cxn ang="0">
                  <a:pos x="155" y="168"/>
                </a:cxn>
                <a:cxn ang="0">
                  <a:pos x="161" y="186"/>
                </a:cxn>
                <a:cxn ang="0">
                  <a:pos x="161" y="192"/>
                </a:cxn>
                <a:cxn ang="0">
                  <a:pos x="96" y="117"/>
                </a:cxn>
                <a:cxn ang="0">
                  <a:pos x="30" y="69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35" name="Freeform 20"/>
            <p:cNvSpPr/>
            <p:nvPr userDrawn="1"/>
          </p:nvSpPr>
          <p:spPr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45"/>
                </a:cxn>
                <a:cxn ang="0">
                  <a:pos x="41" y="51"/>
                </a:cxn>
                <a:cxn ang="0">
                  <a:pos x="47" y="57"/>
                </a:cxn>
                <a:cxn ang="0">
                  <a:pos x="53" y="69"/>
                </a:cxn>
                <a:cxn ang="0">
                  <a:pos x="53" y="75"/>
                </a:cxn>
                <a:cxn ang="0">
                  <a:pos x="47" y="69"/>
                </a:cxn>
                <a:cxn ang="0">
                  <a:pos x="35" y="63"/>
                </a:cxn>
                <a:cxn ang="0">
                  <a:pos x="23" y="51"/>
                </a:cxn>
                <a:cxn ang="0">
                  <a:pos x="17" y="45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36" name="Freeform 21"/>
            <p:cNvSpPr/>
            <p:nvPr userDrawn="1"/>
          </p:nvSpPr>
          <p:spPr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51"/>
                </a:cxn>
                <a:cxn ang="0">
                  <a:pos x="245" y="57"/>
                </a:cxn>
                <a:cxn ang="0">
                  <a:pos x="209" y="99"/>
                </a:cxn>
                <a:cxn ang="0">
                  <a:pos x="143" y="162"/>
                </a:cxn>
                <a:cxn ang="0">
                  <a:pos x="167" y="194"/>
                </a:cxn>
                <a:cxn ang="0">
                  <a:pos x="179" y="252"/>
                </a:cxn>
                <a:cxn ang="0">
                  <a:pos x="77" y="162"/>
                </a:cxn>
                <a:cxn ang="0">
                  <a:pos x="47" y="99"/>
                </a:cxn>
                <a:cxn ang="0">
                  <a:pos x="89" y="81"/>
                </a:cxn>
                <a:cxn ang="0">
                  <a:pos x="59" y="51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51"/>
                </a:cxn>
                <a:cxn ang="0">
                  <a:pos x="233" y="51"/>
                </a:cxn>
              </a:cxnLst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14338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smtClean="0"/>
          </a:p>
        </p:txBody>
      </p:sp>
      <p:sp>
        <p:nvSpPr>
          <p:cNvPr id="14338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 smtClean="0"/>
          </a:p>
        </p:txBody>
      </p:sp>
      <p:sp>
        <p:nvSpPr>
          <p:cNvPr id="47" name="Rectangle 2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035FE3-3B73-4889-8CAD-F294DC962CA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9D17178-48B4-4E60-80C2-17B4E4068DE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9D17178-48B4-4E60-80C2-17B4E4068DE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smtClean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CBD746-1476-40C2-B602-A28C9B44E89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CBD746-1476-40C2-B602-A28C9B44E89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CBD746-1476-40C2-B602-A28C9B44E89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CBD746-1476-40C2-B602-A28C9B44E89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CBD746-1476-40C2-B602-A28C9B44E89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CBD746-1476-40C2-B602-A28C9B44E89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CBD746-1476-40C2-B602-A28C9B44E89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CBD746-1476-40C2-B602-A28C9B44E89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9D17178-48B4-4E60-80C2-17B4E4068DE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CBD746-1476-40C2-B602-A28C9B44E89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CBD746-1476-40C2-B602-A28C9B44E89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CBD746-1476-40C2-B602-A28C9B44E89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CBD746-1476-40C2-B602-A28C9B44E89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9D17178-48B4-4E60-80C2-17B4E4068DE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9D17178-48B4-4E60-80C2-17B4E4068DE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9D17178-48B4-4E60-80C2-17B4E4068DE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9D17178-48B4-4E60-80C2-17B4E4068DE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9D17178-48B4-4E60-80C2-17B4E4068DE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9D17178-48B4-4E60-80C2-17B4E4068DE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9D17178-48B4-4E60-80C2-17B4E4068DE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/>
            <p:nvPr/>
          </p:nvSpPr>
          <p:spPr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3054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3054" y="0"/>
                </a:cxn>
                <a:cxn ang="0">
                  <a:pos x="3054" y="1"/>
                </a:cxn>
                <a:cxn ang="0">
                  <a:pos x="3054" y="1"/>
                </a:cxn>
              </a:cxnLst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2340" name="Freeform 4"/>
            <p:cNvSpPr/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27" name="Freeform 5"/>
          <p:cNvSpPr/>
          <p:nvPr/>
        </p:nvSpPr>
        <p:spPr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>
                  <a:alpha val="100000"/>
                </a:schemeClr>
              </a:gs>
              <a:gs pos="100000">
                <a:schemeClr val="hlink">
                  <a:alpha val="100000"/>
                </a:schemeClr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1028" name="Group 6"/>
          <p:cNvGrpSpPr/>
          <p:nvPr/>
        </p:nvGrpSpPr>
        <p:grpSpPr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2343" name="Freeform 7"/>
            <p:cNvSpPr/>
            <p:nvPr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grpSp>
          <p:nvGrpSpPr>
            <p:cNvPr id="1042" name="Group 8"/>
            <p:cNvGrpSpPr/>
            <p:nvPr userDrawn="1"/>
          </p:nvGrpSpPr>
          <p:grpSpPr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/>
              <p:nvPr userDrawn="1"/>
            </p:nvSpPr>
            <p:spPr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5" name="Freeform 10"/>
              <p:cNvSpPr/>
              <p:nvPr userDrawn="1"/>
            </p:nvSpPr>
            <p:spPr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96"/>
                  </a:cxn>
                  <a:cxn ang="0">
                    <a:pos x="24" y="164"/>
                  </a:cxn>
                  <a:cxn ang="0">
                    <a:pos x="18" y="356"/>
                  </a:cxn>
                  <a:cxn ang="0">
                    <a:pos x="42" y="617"/>
                  </a:cxn>
                  <a:cxn ang="0">
                    <a:pos x="48" y="873"/>
                  </a:cxn>
                  <a:cxn ang="0">
                    <a:pos x="0" y="1908"/>
                  </a:cxn>
                  <a:cxn ang="0">
                    <a:pos x="54" y="1263"/>
                  </a:cxn>
                  <a:cxn ang="0">
                    <a:pos x="84" y="1165"/>
                  </a:cxn>
                  <a:cxn ang="0">
                    <a:pos x="126" y="683"/>
                  </a:cxn>
                  <a:cxn ang="0">
                    <a:pos x="144" y="646"/>
                  </a:cxn>
                  <a:cxn ang="0">
                    <a:pos x="144" y="487"/>
                  </a:cxn>
                  <a:cxn ang="0">
                    <a:pos x="186" y="356"/>
                  </a:cxn>
                  <a:cxn ang="0">
                    <a:pos x="162" y="323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6" name="Freeform 11"/>
              <p:cNvSpPr/>
              <p:nvPr userDrawn="1"/>
            </p:nvSpPr>
            <p:spPr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7" name="Freeform 12"/>
              <p:cNvSpPr/>
              <p:nvPr userDrawn="1"/>
            </p:nvSpPr>
            <p:spPr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34"/>
                  </a:cxn>
                  <a:cxn ang="0">
                    <a:pos x="6" y="98"/>
                  </a:cxn>
                  <a:cxn ang="0">
                    <a:pos x="0" y="135"/>
                  </a:cxn>
                  <a:cxn ang="0">
                    <a:pos x="78" y="330"/>
                  </a:cxn>
                  <a:cxn ang="0">
                    <a:pos x="96" y="232"/>
                  </a:cxn>
                  <a:cxn ang="0">
                    <a:pos x="155" y="367"/>
                  </a:cxn>
                  <a:cxn ang="0">
                    <a:pos x="126" y="135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8" name="Freeform 13"/>
              <p:cNvSpPr/>
              <p:nvPr userDrawn="1"/>
            </p:nvSpPr>
            <p:spPr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214"/>
                  </a:cxn>
                  <a:cxn ang="0">
                    <a:pos x="0" y="110"/>
                  </a:cxn>
                  <a:cxn ang="0">
                    <a:pos x="12" y="37"/>
                  </a:cxn>
                  <a:cxn ang="0">
                    <a:pos x="0" y="37"/>
                  </a:cxn>
                  <a:cxn ang="0">
                    <a:pos x="12" y="37"/>
                  </a:cxn>
                  <a:cxn ang="0">
                    <a:pos x="24" y="37"/>
                  </a:cxn>
                  <a:cxn ang="0">
                    <a:pos x="36" y="37"/>
                  </a:cxn>
                  <a:cxn ang="0">
                    <a:pos x="42" y="0"/>
                  </a:cxn>
                  <a:cxn ang="0">
                    <a:pos x="30" y="110"/>
                  </a:cxn>
                  <a:cxn ang="0">
                    <a:pos x="42" y="286"/>
                  </a:cxn>
                  <a:cxn ang="0">
                    <a:pos x="12" y="419"/>
                  </a:cxn>
                  <a:cxn ang="0">
                    <a:pos x="6" y="214"/>
                  </a:cxn>
                  <a:cxn ang="0">
                    <a:pos x="6" y="214"/>
                  </a:cxn>
                </a:cxnLst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142350" name="Freeform 14"/>
            <p:cNvSpPr/>
            <p:nvPr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029" name="Group 15"/>
          <p:cNvGrpSpPr/>
          <p:nvPr/>
        </p:nvGrpSpPr>
        <p:grpSpPr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/>
            <p:nvPr/>
          </p:nvSpPr>
          <p:spPr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75"/>
                </a:cxn>
                <a:cxn ang="0">
                  <a:pos x="66" y="138"/>
                </a:cxn>
                <a:cxn ang="0">
                  <a:pos x="143" y="225"/>
                </a:cxn>
                <a:cxn ang="0">
                  <a:pos x="191" y="207"/>
                </a:cxn>
                <a:cxn ang="0">
                  <a:pos x="341" y="353"/>
                </a:cxn>
                <a:cxn ang="0">
                  <a:pos x="305" y="216"/>
                </a:cxn>
                <a:cxn ang="0">
                  <a:pos x="365" y="162"/>
                </a:cxn>
                <a:cxn ang="0">
                  <a:pos x="359" y="156"/>
                </a:cxn>
                <a:cxn ang="0">
                  <a:pos x="335" y="144"/>
                </a:cxn>
                <a:cxn ang="0">
                  <a:pos x="299" y="105"/>
                </a:cxn>
                <a:cxn ang="0">
                  <a:pos x="257" y="87"/>
                </a:cxn>
                <a:cxn ang="0">
                  <a:pos x="215" y="69"/>
                </a:cxn>
                <a:cxn ang="0">
                  <a:pos x="173" y="51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6" name="Freeform 17"/>
            <p:cNvSpPr/>
            <p:nvPr/>
          </p:nvSpPr>
          <p:spPr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7" name="Freeform 18"/>
            <p:cNvSpPr/>
            <p:nvPr/>
          </p:nvSpPr>
          <p:spPr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45"/>
                </a:cxn>
                <a:cxn ang="0">
                  <a:pos x="65" y="57"/>
                </a:cxn>
                <a:cxn ang="0">
                  <a:pos x="71" y="69"/>
                </a:cxn>
                <a:cxn ang="0">
                  <a:pos x="71" y="75"/>
                </a:cxn>
                <a:cxn ang="0">
                  <a:pos x="59" y="69"/>
                </a:cxn>
                <a:cxn ang="0">
                  <a:pos x="47" y="57"/>
                </a:cxn>
                <a:cxn ang="0">
                  <a:pos x="23" y="45"/>
                </a:cxn>
                <a:cxn ang="0">
                  <a:pos x="23" y="51"/>
                </a:cxn>
                <a:cxn ang="0">
                  <a:pos x="18" y="57"/>
                </a:cxn>
                <a:cxn ang="0">
                  <a:pos x="12" y="63"/>
                </a:cxn>
                <a:cxn ang="0">
                  <a:pos x="6" y="63"/>
                </a:cxn>
                <a:cxn ang="0">
                  <a:pos x="6" y="63"/>
                </a:cxn>
                <a:cxn ang="0">
                  <a:pos x="6" y="51"/>
                </a:cxn>
                <a:cxn ang="0">
                  <a:pos x="0" y="18"/>
                </a:cxn>
                <a:cxn ang="0">
                  <a:pos x="0" y="18"/>
                </a:cxn>
              </a:cxnLst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8" name="Freeform 19"/>
            <p:cNvSpPr/>
            <p:nvPr/>
          </p:nvSpPr>
          <p:spPr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69"/>
                </a:cxn>
                <a:cxn ang="0">
                  <a:pos x="96" y="75"/>
                </a:cxn>
                <a:cxn ang="0">
                  <a:pos x="102" y="87"/>
                </a:cxn>
                <a:cxn ang="0">
                  <a:pos x="108" y="99"/>
                </a:cxn>
                <a:cxn ang="0">
                  <a:pos x="120" y="111"/>
                </a:cxn>
                <a:cxn ang="0">
                  <a:pos x="143" y="136"/>
                </a:cxn>
                <a:cxn ang="0">
                  <a:pos x="155" y="168"/>
                </a:cxn>
                <a:cxn ang="0">
                  <a:pos x="161" y="186"/>
                </a:cxn>
                <a:cxn ang="0">
                  <a:pos x="161" y="192"/>
                </a:cxn>
                <a:cxn ang="0">
                  <a:pos x="96" y="117"/>
                </a:cxn>
                <a:cxn ang="0">
                  <a:pos x="30" y="69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9" name="Freeform 20"/>
            <p:cNvSpPr/>
            <p:nvPr/>
          </p:nvSpPr>
          <p:spPr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45"/>
                </a:cxn>
                <a:cxn ang="0">
                  <a:pos x="41" y="51"/>
                </a:cxn>
                <a:cxn ang="0">
                  <a:pos x="47" y="57"/>
                </a:cxn>
                <a:cxn ang="0">
                  <a:pos x="53" y="69"/>
                </a:cxn>
                <a:cxn ang="0">
                  <a:pos x="53" y="75"/>
                </a:cxn>
                <a:cxn ang="0">
                  <a:pos x="47" y="69"/>
                </a:cxn>
                <a:cxn ang="0">
                  <a:pos x="35" y="63"/>
                </a:cxn>
                <a:cxn ang="0">
                  <a:pos x="23" y="51"/>
                </a:cxn>
                <a:cxn ang="0">
                  <a:pos x="17" y="45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0" name="Freeform 21"/>
            <p:cNvSpPr/>
            <p:nvPr/>
          </p:nvSpPr>
          <p:spPr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51"/>
                </a:cxn>
                <a:cxn ang="0">
                  <a:pos x="245" y="57"/>
                </a:cxn>
                <a:cxn ang="0">
                  <a:pos x="209" y="99"/>
                </a:cxn>
                <a:cxn ang="0">
                  <a:pos x="143" y="162"/>
                </a:cxn>
                <a:cxn ang="0">
                  <a:pos x="167" y="194"/>
                </a:cxn>
                <a:cxn ang="0">
                  <a:pos x="179" y="252"/>
                </a:cxn>
                <a:cxn ang="0">
                  <a:pos x="77" y="162"/>
                </a:cxn>
                <a:cxn ang="0">
                  <a:pos x="47" y="99"/>
                </a:cxn>
                <a:cxn ang="0">
                  <a:pos x="89" y="81"/>
                </a:cxn>
                <a:cxn ang="0">
                  <a:pos x="59" y="51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51"/>
                </a:cxn>
                <a:cxn ang="0">
                  <a:pos x="233" y="51"/>
                </a:cxn>
              </a:cxnLst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14235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31" name="Rectangle 2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4236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236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236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9D17178-48B4-4E60-80C2-17B4E4068DE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>
            <a:duotone>
              <a:schemeClr val="bg1"/>
              <a:srgbClr val="FFFFFF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CBD746-1476-40C2-B602-A28C9B44E89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.wav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audio" Target="../media/audio3.wav"/><Relationship Id="rId5" Type="http://schemas.openxmlformats.org/officeDocument/2006/relationships/image" Target="../media/image5.wmf"/><Relationship Id="rId4" Type="http://schemas.openxmlformats.org/officeDocument/2006/relationships/image" Target="../media/image4.png"/><Relationship Id="rId3" Type="http://schemas.microsoft.com/office/2007/relationships/media" Target="file:///D:\NHAC\love%20you%20and%20love%20me(fix).mp3" TargetMode="External"/><Relationship Id="rId2" Type="http://schemas.openxmlformats.org/officeDocument/2006/relationships/audio" Target="file:///D:\NHAC\love%20you%20and%20love%20me(fix).mp3" TargetMode="External"/><Relationship Id="rId1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00150"/>
            <a:ext cx="9144000" cy="565785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057400" y="228600"/>
            <a:ext cx="57150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vi-VN" sz="3200" b="0" i="0" u="none" strike="noStrike" cap="none" normalizeH="0" baseline="0" smtClean="0">
              <a:ln>
                <a:noFill/>
              </a:ln>
              <a:solidFill>
                <a:srgbClr val="CC00CC"/>
              </a:solidFill>
              <a:effectLst/>
              <a:latin typeface=".VnTime" panose="020B72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514600" y="304800"/>
            <a:ext cx="5004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Van Don Secondary School</a:t>
            </a:r>
            <a:endParaRPr lang="en-US" sz="3200" b="1" i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  <p:bldP spid="6" grpId="1" animBg="1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7" name="Picture 11" descr="E:\image\Y.Best.hinhdong\Dove-02-june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6172200" y="2209800"/>
            <a:ext cx="1066800" cy="577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Picture 11" descr="E:\image\Y.Best.hinhdong\Dove-02-june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5181600" y="1676400"/>
            <a:ext cx="1066800" cy="577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11" descr="E:\image\Y.Best.hinhdong\Dove-02-june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3276600" y="1828800"/>
            <a:ext cx="1066800" cy="577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3241" name="love you and love me(fix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95800" y="6248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6" name="WordArt 9"/>
          <p:cNvSpPr>
            <a:spLocks noTextEdit="1"/>
          </p:cNvSpPr>
          <p:nvPr/>
        </p:nvSpPr>
        <p:spPr>
          <a:xfrm>
            <a:off x="914400" y="2819400"/>
            <a:ext cx="6934200" cy="1190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en-US" sz="3600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Good bye,  see you later !</a:t>
            </a:r>
            <a:endParaRPr lang="en-US" sz="3600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pic>
        <p:nvPicPr>
          <p:cNvPr id="4101" name="Picture 6" descr="POINSET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69215"/>
            <a:ext cx="1278255" cy="12738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6" descr="POINSET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7772400" y="5486400"/>
            <a:ext cx="1278255" cy="12738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039" fill="hold"/>
                                        <p:tgtEl>
                                          <p:spTgt spid="2232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3241"/>
                </p:tgtEl>
              </p:cMediaNode>
            </p:audio>
          </p:childTnLst>
        </p:cTn>
      </p:par>
    </p:tnLst>
    <p:bldLst>
      <p:bldP spid="11266" grpId="0"/>
      <p:bldP spid="1126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Rounded Rectangle 7"/>
          <p:cNvSpPr/>
          <p:nvPr/>
        </p:nvSpPr>
        <p:spPr>
          <a:xfrm>
            <a:off x="609600" y="2057400"/>
            <a:ext cx="8077200" cy="3581400"/>
          </a:xfrm>
          <a:prstGeom prst="round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04800" y="228600"/>
            <a:ext cx="22707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v"/>
            </a:pPr>
            <a:r>
              <a:rPr lang="en-US" sz="32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endParaRPr lang="en-US" sz="3200" b="1" u="sng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080" y="1005840"/>
            <a:ext cx="90671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Ø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Look at Hoa's letter to Tim. She wrote it at the end of term. Identify the sections. Label them with correct letter.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066800" y="1981200"/>
            <a:ext cx="760476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	- Body of the letter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	- Heading - writer’s address and the date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	- Closing - Your friend / Regards / Love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	- Opening - Dear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extBox 1"/>
          <p:cNvSpPr txBox="1"/>
          <p:nvPr/>
        </p:nvSpPr>
        <p:spPr>
          <a:xfrm>
            <a:off x="1219200" y="76200"/>
            <a:ext cx="7913688" cy="6524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Tran Hung Dao St.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Noi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February 10, 200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Tim,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letter. I’m pleased to hear you had an enjoyable Christmas vacation.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received our first semester report a few days ago. I got good grades for Science, English and History, but my math result was poor. My Math teacher asked me to spend more time on it. I must study harder next semester.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almost Tet. That’s the Lunar New Year Festival in Viet Nam. I think I told you about it in my last letter. We’re going to Hue tonight to celebrate the festival with my grandmother. I’ll send you a postcard from there.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soon and tell me all your news.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Regards,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Left Brace 3"/>
          <p:cNvSpPr/>
          <p:nvPr/>
        </p:nvSpPr>
        <p:spPr bwMode="auto">
          <a:xfrm>
            <a:off x="990600" y="76200"/>
            <a:ext cx="228600" cy="1066800"/>
          </a:xfrm>
          <a:prstGeom prst="leftBrac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Left Brace 4"/>
          <p:cNvSpPr/>
          <p:nvPr/>
        </p:nvSpPr>
        <p:spPr bwMode="auto">
          <a:xfrm>
            <a:off x="990600" y="1447800"/>
            <a:ext cx="228600" cy="381000"/>
          </a:xfrm>
          <a:prstGeom prst="leftBrac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Left Brace 5"/>
          <p:cNvSpPr/>
          <p:nvPr/>
        </p:nvSpPr>
        <p:spPr bwMode="auto">
          <a:xfrm>
            <a:off x="990600" y="2133600"/>
            <a:ext cx="228600" cy="3657600"/>
          </a:xfrm>
          <a:prstGeom prst="leftBrac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Left Brace 6"/>
          <p:cNvSpPr/>
          <p:nvPr/>
        </p:nvSpPr>
        <p:spPr bwMode="auto">
          <a:xfrm>
            <a:off x="990600" y="5867400"/>
            <a:ext cx="228600" cy="609600"/>
          </a:xfrm>
          <a:prstGeom prst="leftBrac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7415" name="TextBox 7"/>
          <p:cNvSpPr txBox="1"/>
          <p:nvPr/>
        </p:nvSpPr>
        <p:spPr>
          <a:xfrm>
            <a:off x="457200" y="304800"/>
            <a:ext cx="304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</a:rPr>
              <a:t>B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17416" name="TextBox 8"/>
          <p:cNvSpPr txBox="1"/>
          <p:nvPr/>
        </p:nvSpPr>
        <p:spPr>
          <a:xfrm>
            <a:off x="582613" y="5867400"/>
            <a:ext cx="304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</a:rPr>
              <a:t>C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17417" name="TextBox 9"/>
          <p:cNvSpPr txBox="1"/>
          <p:nvPr/>
        </p:nvSpPr>
        <p:spPr>
          <a:xfrm>
            <a:off x="582613" y="3670300"/>
            <a:ext cx="304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</a:rPr>
              <a:t>A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17418" name="TextBox 10"/>
          <p:cNvSpPr txBox="1"/>
          <p:nvPr/>
        </p:nvSpPr>
        <p:spPr>
          <a:xfrm>
            <a:off x="484188" y="1346200"/>
            <a:ext cx="304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</a:rPr>
              <a:t>D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6" grpId="0"/>
      <p:bldP spid="17417" grpId="0"/>
      <p:bldP spid="174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extBox 1"/>
          <p:cNvSpPr txBox="1"/>
          <p:nvPr/>
        </p:nvSpPr>
        <p:spPr>
          <a:xfrm>
            <a:off x="304800" y="26035"/>
            <a:ext cx="3352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  <a:buClrTx/>
              <a:buSzTx/>
              <a:buFont typeface="Wingdings" panose="05000000000000000000" charset="0"/>
              <a:buChar char="Ø"/>
            </a:pPr>
            <a:r>
              <a:rPr lang="en-US" altLang="en-US" b="1" u="sng" dirty="0"/>
              <a:t>Vocabulary</a:t>
            </a:r>
            <a:endParaRPr lang="en-US" altLang="en-US" b="1" u="sng" dirty="0"/>
          </a:p>
        </p:txBody>
      </p:sp>
      <p:sp>
        <p:nvSpPr>
          <p:cNvPr id="11267" name="TextBox 2"/>
          <p:cNvSpPr txBox="1"/>
          <p:nvPr/>
        </p:nvSpPr>
        <p:spPr>
          <a:xfrm>
            <a:off x="152400" y="685800"/>
            <a:ext cx="8620760" cy="61239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457200" lvl="0" indent="-457200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Behavior (n)	: H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vi, cử chỉ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behave (v)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 (n)	: lời nhận xét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Co-operation (n): sự hợp tác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Habit (n)		: thói quen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Mother tongue (n): tiếng mẹ đẻ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 (n): sự tham gia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participate (v)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Satisfactory (adj): thỏa mãn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satisfy (v), satisfaction (n)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 (n)		: học kì, thời hạn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out		: tìm ra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Instead of	: thay vì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 (adj)	: cần thiết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9391" name="Rectangle 15"/>
          <p:cNvSpPr>
            <a:spLocks noChangeArrowheads="1"/>
          </p:cNvSpPr>
          <p:nvPr/>
        </p:nvSpPr>
        <p:spPr bwMode="auto">
          <a:xfrm>
            <a:off x="76200" y="1295400"/>
            <a:ext cx="8915400" cy="4449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kumimoji="0" lang="en-US" alt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1.Commands and request in reported speech </a:t>
            </a:r>
            <a:endParaRPr kumimoji="0" lang="en-US" altLang="en-US" sz="28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mệnh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lệnh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đề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nghị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endParaRPr kumimoji="0" lang="en-US" altLang="en-US" sz="28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Form:</a:t>
            </a: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Ex: 	She asked me to give you this dictionary</a:t>
            </a: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	The teacher said to me, “Go to the board, please.”</a:t>
            </a: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	The teacher told/asked me to go to the board.</a:t>
            </a: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9392" name="Rectangle 16"/>
          <p:cNvSpPr>
            <a:spLocks noChangeArrowheads="1"/>
          </p:cNvSpPr>
          <p:nvPr/>
        </p:nvSpPr>
        <p:spPr bwMode="auto">
          <a:xfrm>
            <a:off x="1600200" y="2667000"/>
            <a:ext cx="672592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 + asked / told + Object + (not) to + V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0" name="Rounded Rectangle 1"/>
          <p:cNvSpPr/>
          <p:nvPr/>
        </p:nvSpPr>
        <p:spPr>
          <a:xfrm>
            <a:off x="3581400" y="228600"/>
            <a:ext cx="2854960" cy="74866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3989070" y="317500"/>
            <a:ext cx="2136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kumimoji="0" lang="en-US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Grammar</a:t>
            </a:r>
            <a:endParaRPr kumimoji="0" lang="en-US" altLang="en-US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endParaRPr kumimoji="0" lang="en-US" altLang="en-US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1">
                                            <p:txEl>
                                              <p:charRg st="76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9391">
                                            <p:txEl>
                                              <p:charRg st="76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9391">
                                            <p:txEl>
                                              <p:charRg st="76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9391">
                                            <p:txEl>
                                              <p:charRg st="76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9391">
                                            <p:txEl>
                                              <p:charRg st="76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9391">
                                            <p:txEl>
                                              <p:charRg st="76" end="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1">
                                            <p:txEl>
                                              <p:charRg st="84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9391">
                                            <p:txEl>
                                              <p:charRg st="84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9391">
                                            <p:txEl>
                                              <p:charRg st="84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9391">
                                            <p:txEl>
                                              <p:charRg st="84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9391">
                                            <p:txEl>
                                              <p:charRg st="84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29391">
                                            <p:txEl>
                                              <p:charRg st="84" end="1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1">
                                            <p:txEl>
                                              <p:charRg st="130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9391">
                                            <p:txEl>
                                              <p:charRg st="130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9391">
                                            <p:txEl>
                                              <p:charRg st="130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9391">
                                            <p:txEl>
                                              <p:charRg st="130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9391">
                                            <p:txEl>
                                              <p:charRg st="130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29391">
                                            <p:txEl>
                                              <p:charRg st="130" end="1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1">
                                            <p:txEl>
                                              <p:charRg st="183" end="2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9391">
                                            <p:txEl>
                                              <p:charRg st="183" end="2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9391">
                                            <p:txEl>
                                              <p:charRg st="183" end="2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9391">
                                            <p:txEl>
                                              <p:charRg st="183" end="23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9391">
                                            <p:txEl>
                                              <p:charRg st="183" end="23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29391">
                                            <p:txEl>
                                              <p:charRg st="183" end="2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1">
                                            <p:txEl>
                                              <p:charRg st="8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9391">
                                            <p:txEl>
                                              <p:charRg st="8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9391">
                                            <p:txEl>
                                              <p:charRg st="8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9391">
                                            <p:txEl>
                                              <p:charRg st="8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9391">
                                            <p:txEl>
                                              <p:charRg st="8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29391">
                                            <p:txEl>
                                              <p:charRg st="8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1">
                                            <p:txEl>
                                              <p:charRg st="51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9391">
                                            <p:txEl>
                                              <p:charRg st="51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9391">
                                            <p:txEl>
                                              <p:charRg st="51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9391">
                                            <p:txEl>
                                              <p:charRg st="51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9391">
                                            <p:txEl>
                                              <p:charRg st="51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29391">
                                            <p:txEl>
                                              <p:charRg st="51" end="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29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24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9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29" name="Text Box 17"/>
          <p:cNvSpPr txBox="1"/>
          <p:nvPr/>
        </p:nvSpPr>
        <p:spPr>
          <a:xfrm>
            <a:off x="75883" y="152083"/>
            <a:ext cx="800100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2. Advice in reported speech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(lời khuyên)</a:t>
            </a:r>
            <a:endParaRPr lang="en-US" altLang="en-US" b="1" u="sng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Form :</a:t>
            </a:r>
            <a:endParaRPr lang="en-US" altLang="en-US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30" name="Rectangle 18"/>
          <p:cNvSpPr/>
          <p:nvPr/>
        </p:nvSpPr>
        <p:spPr>
          <a:xfrm>
            <a:off x="609600" y="1524000"/>
            <a:ext cx="8227695" cy="129413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S1 + said + (to S.O) (that) + S2 + should (not) + Vo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S1 + told + S.O (that) + S2 + should (not) + Vo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S1 + advised + O + (not) to + Vo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32" name="TextBox 3"/>
          <p:cNvSpPr txBox="1"/>
          <p:nvPr/>
        </p:nvSpPr>
        <p:spPr>
          <a:xfrm>
            <a:off x="762000" y="4267200"/>
            <a:ext cx="78987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→The doctor advised Mr.Trung not to drink alcohol.  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3" name="TextBox 4"/>
          <p:cNvSpPr txBox="1"/>
          <p:nvPr/>
        </p:nvSpPr>
        <p:spPr>
          <a:xfrm>
            <a:off x="609600" y="2971800"/>
            <a:ext cx="810450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Ex:	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The doctor said to Mr.Trung, “You shouldn’t drink alcohol.”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TextBox 5"/>
          <p:cNvSpPr txBox="1"/>
          <p:nvPr/>
        </p:nvSpPr>
        <p:spPr>
          <a:xfrm>
            <a:off x="152400" y="152400"/>
            <a:ext cx="7239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  <a:buClrTx/>
              <a:buFont typeface="Wingdings" panose="05000000000000000000" charset="0"/>
              <a:buChar char="Ø"/>
            </a:pPr>
            <a:r>
              <a:rPr lang="en-US" altLang="en-US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đổi trong câu tường thuật:</a:t>
            </a:r>
            <a:endParaRPr lang="en-US" altLang="en-US" b="1" u="sng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762000"/>
            <a:ext cx="8905240" cy="590804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lnSpc>
                <a:spcPct val="150000"/>
              </a:lnSpc>
              <a:buNone/>
            </a:pPr>
            <a:r>
              <a:rPr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(trực tiếp)</a:t>
            </a:r>
            <a:r>
              <a:rPr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 (gián tiếp)</a:t>
            </a:r>
            <a:endParaRPr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		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			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/ these		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/ those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			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			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day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tomorrow		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next day / the following day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yesterday			the day before / the previous day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ago			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Monday	 	the next Monday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Right Arrow 7"/>
          <p:cNvSpPr/>
          <p:nvPr/>
        </p:nvSpPr>
        <p:spPr>
          <a:xfrm>
            <a:off x="3429000" y="1752600"/>
            <a:ext cx="533400" cy="228600"/>
          </a:xfrm>
          <a:prstGeom prst="rightArrow">
            <a:avLst>
              <a:gd name="adj1" fmla="val 50000"/>
              <a:gd name="adj2" fmla="val 5000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latin typeface="Tahoma" panose="020B0604030504040204" pitchFamily="34" charset="0"/>
            </a:endParaRPr>
          </a:p>
        </p:txBody>
      </p:sp>
      <p:sp>
        <p:nvSpPr>
          <p:cNvPr id="18437" name="Right Arrow 9"/>
          <p:cNvSpPr/>
          <p:nvPr/>
        </p:nvSpPr>
        <p:spPr>
          <a:xfrm>
            <a:off x="3422650" y="2400300"/>
            <a:ext cx="533400" cy="228600"/>
          </a:xfrm>
          <a:prstGeom prst="rightArrow">
            <a:avLst>
              <a:gd name="adj1" fmla="val 50000"/>
              <a:gd name="adj2" fmla="val 5000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latin typeface="Tahoma" panose="020B0604030504040204" pitchFamily="34" charset="0"/>
            </a:endParaRPr>
          </a:p>
        </p:txBody>
      </p:sp>
      <p:sp>
        <p:nvSpPr>
          <p:cNvPr id="18438" name="Right Arrow 10"/>
          <p:cNvSpPr/>
          <p:nvPr/>
        </p:nvSpPr>
        <p:spPr>
          <a:xfrm>
            <a:off x="3422650" y="3021013"/>
            <a:ext cx="533400" cy="228600"/>
          </a:xfrm>
          <a:prstGeom prst="rightArrow">
            <a:avLst>
              <a:gd name="adj1" fmla="val 50000"/>
              <a:gd name="adj2" fmla="val 5000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latin typeface="Tahoma" panose="020B0604030504040204" pitchFamily="34" charset="0"/>
            </a:endParaRPr>
          </a:p>
        </p:txBody>
      </p:sp>
      <p:sp>
        <p:nvSpPr>
          <p:cNvPr id="18439" name="Right Arrow 11"/>
          <p:cNvSpPr/>
          <p:nvPr/>
        </p:nvSpPr>
        <p:spPr>
          <a:xfrm>
            <a:off x="3429000" y="3681413"/>
            <a:ext cx="533400" cy="228600"/>
          </a:xfrm>
          <a:prstGeom prst="rightArrow">
            <a:avLst>
              <a:gd name="adj1" fmla="val 50000"/>
              <a:gd name="adj2" fmla="val 5000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latin typeface="Tahoma" panose="020B0604030504040204" pitchFamily="34" charset="0"/>
            </a:endParaRPr>
          </a:p>
        </p:txBody>
      </p:sp>
      <p:sp>
        <p:nvSpPr>
          <p:cNvPr id="18440" name="Right Arrow 12"/>
          <p:cNvSpPr/>
          <p:nvPr/>
        </p:nvSpPr>
        <p:spPr>
          <a:xfrm>
            <a:off x="3429000" y="4319588"/>
            <a:ext cx="533400" cy="228600"/>
          </a:xfrm>
          <a:prstGeom prst="rightArrow">
            <a:avLst>
              <a:gd name="adj1" fmla="val 50000"/>
              <a:gd name="adj2" fmla="val 5000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latin typeface="Tahoma" panose="020B0604030504040204" pitchFamily="34" charset="0"/>
            </a:endParaRPr>
          </a:p>
        </p:txBody>
      </p:sp>
      <p:sp>
        <p:nvSpPr>
          <p:cNvPr id="18441" name="Right Arrow 13"/>
          <p:cNvSpPr/>
          <p:nvPr/>
        </p:nvSpPr>
        <p:spPr>
          <a:xfrm>
            <a:off x="3429000" y="4957763"/>
            <a:ext cx="533400" cy="228600"/>
          </a:xfrm>
          <a:prstGeom prst="rightArrow">
            <a:avLst>
              <a:gd name="adj1" fmla="val 50000"/>
              <a:gd name="adj2" fmla="val 5000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latin typeface="Tahoma" panose="020B0604030504040204" pitchFamily="34" charset="0"/>
            </a:endParaRPr>
          </a:p>
        </p:txBody>
      </p:sp>
      <p:sp>
        <p:nvSpPr>
          <p:cNvPr id="18442" name="Right Arrow 14"/>
          <p:cNvSpPr/>
          <p:nvPr/>
        </p:nvSpPr>
        <p:spPr>
          <a:xfrm>
            <a:off x="3429000" y="5568950"/>
            <a:ext cx="533400" cy="228600"/>
          </a:xfrm>
          <a:prstGeom prst="rightArrow">
            <a:avLst>
              <a:gd name="adj1" fmla="val 50000"/>
              <a:gd name="adj2" fmla="val 5000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latin typeface="Tahoma" panose="020B0604030504040204" pitchFamily="34" charset="0"/>
            </a:endParaRPr>
          </a:p>
        </p:txBody>
      </p:sp>
      <p:sp>
        <p:nvSpPr>
          <p:cNvPr id="18443" name="Right Arrow 15"/>
          <p:cNvSpPr/>
          <p:nvPr/>
        </p:nvSpPr>
        <p:spPr>
          <a:xfrm>
            <a:off x="3429000" y="6248400"/>
            <a:ext cx="533400" cy="228600"/>
          </a:xfrm>
          <a:prstGeom prst="rightArrow">
            <a:avLst>
              <a:gd name="adj1" fmla="val 50000"/>
              <a:gd name="adj2" fmla="val 5000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ounded Rectangle 3"/>
          <p:cNvSpPr/>
          <p:nvPr/>
        </p:nvSpPr>
        <p:spPr>
          <a:xfrm>
            <a:off x="152400" y="1600200"/>
            <a:ext cx="8610600" cy="4886325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76200" y="76200"/>
            <a:ext cx="90017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Font typeface="Wingdings" panose="05000000000000000000" charset="0"/>
            </a:pPr>
            <a:r>
              <a:rPr 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2. Now help Lan write a letter to her pen pal Donna in San Francisco. Use the information in the box.</a:t>
            </a:r>
            <a:endParaRPr lang="en-US" sz="28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79400" y="1752600"/>
            <a:ext cx="8584565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Mother’s Day</a:t>
            </a:r>
            <a:endParaRPr lang="en-US" sz="28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second semester report / last month</a:t>
            </a:r>
            <a:endParaRPr lang="en-US" sz="28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good grades / Geography / Physics / Math</a:t>
            </a:r>
            <a:endParaRPr lang="en-US" sz="28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teacher / tell / improve English / History</a:t>
            </a:r>
            <a:endParaRPr lang="en-US" sz="28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in a few weeks / Mid-Autumn Festival / moon festival</a:t>
            </a:r>
            <a:endParaRPr lang="en-US" sz="28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Ha Long Bay / aunt and uncle / bus / this afternoon</a:t>
            </a:r>
            <a:endParaRPr lang="en-US" sz="28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send you / postcard</a:t>
            </a:r>
            <a:endParaRPr lang="en-US" sz="28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TextBox 1"/>
          <p:cNvSpPr txBox="1"/>
          <p:nvPr/>
        </p:nvSpPr>
        <p:spPr>
          <a:xfrm>
            <a:off x="0" y="11113"/>
            <a:ext cx="9144000" cy="6864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218 Nguyen Tat Thanh St.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 Chi Minh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November 11</a:t>
            </a:r>
            <a:r>
              <a:rPr lang="en-US" alt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2021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Donna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letter. I’m happy to hear that you had a nice Mother’s Day. I received my second semester report last month. I got good grades for Geography, Physics and Math, but my history and English results were not good. My teacher told me that I should improve English and History. I am spending more time on them this summer. And I hope I’ll be better at the two subjects next year.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Mid-Autumn Festival will come in a few weeks. That’s the Moon Festival in Viet Nam. I’m going to Ha Long Bay with my aunt and uncle by bus this afternoon. I’ll send you a postcard from there.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to me as soon as possible. I’m looking forward to hearing from you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regards,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endParaRPr lang="en-US" alt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0</TotalTime>
  <Words>3210</Words>
  <Application>WPS Presentation</Application>
  <PresentationFormat>On-screen Show (4:3)</PresentationFormat>
  <Paragraphs>113</Paragraphs>
  <Slides>10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33" baseType="lpstr">
      <vt:lpstr>Arial</vt:lpstr>
      <vt:lpstr>SimSun</vt:lpstr>
      <vt:lpstr>Wingdings</vt:lpstr>
      <vt:lpstr>Tahoma</vt:lpstr>
      <vt:lpstr>Arial Black</vt:lpstr>
      <vt:lpstr>Times New Roman</vt:lpstr>
      <vt:lpstr>.VnArial</vt:lpstr>
      <vt:lpstr>Segoe Print</vt:lpstr>
      <vt:lpstr>Symbol</vt:lpstr>
      <vt:lpstr>.VnTime</vt:lpstr>
      <vt:lpstr>VNI-Helve</vt:lpstr>
      <vt:lpstr>VNI-Times</vt:lpstr>
      <vt:lpstr>.Vn3DH</vt:lpstr>
      <vt:lpstr>Microsoft YaHei</vt:lpstr>
      <vt:lpstr>Arial Unicode MS</vt:lpstr>
      <vt:lpstr>Wingdings</vt:lpstr>
      <vt:lpstr>STSong</vt:lpstr>
      <vt:lpstr>Sylfaen</vt:lpstr>
      <vt:lpstr>Verdana</vt:lpstr>
      <vt:lpstr>Bookshelf Symbol 7</vt:lpstr>
      <vt:lpstr>Impact</vt:lpstr>
      <vt:lpstr>Mountain Top</vt:lpstr>
      <vt:lpstr>Textured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 :  our past</dc:title>
  <dc:creator>User</dc:creator>
  <cp:lastModifiedBy>ASUS</cp:lastModifiedBy>
  <cp:revision>106</cp:revision>
  <dcterms:created xsi:type="dcterms:W3CDTF">2008-09-18T13:33:51Z</dcterms:created>
  <dcterms:modified xsi:type="dcterms:W3CDTF">2022-07-31T05:39:24Z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D433CAA3B8814602924FCE3151833150</vt:lpwstr>
  </property>
  <property fmtid="{D5CDD505-2E9C-101B-9397-08002B2CF9AE}" pid="3" name="KSOProductBuildVer">
    <vt:lpwstr>1033-11.2.0.11191</vt:lpwstr>
  </property>
</Properties>
</file>